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\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\_rels\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</Relationships>
</file>

<file path=ppt\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6858000" cy="9144000"/>
</p:presentation>
</file>

<file path=ppt\slideLayouts\_rels\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\slideLayouts\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/>
    </p:spTree>
  </p:cSld>
</p:sldLayout>
</file>

<file path=ppt\slideMasters\_rels\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\slideMasters\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sldLayoutIdLst>
    <p:sldLayoutId id="2147483649" r:id="rId1"/>
  </p:sldLayoutIdLst>
</p:sldMaster>
</file>

<file path=ppt\slides\_rels\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\slides\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TriBITS: Tribal Build, Integrate, and Test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CMake-based framework for managing multi-package scientific software builds</a:t>
            </a:r>
          </a:p>
        </p:txBody>
      </p:sp>
    </p:spTree>
  </p:cSld>
</p:sld>
</file>